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0" r:id="rId4"/>
    <p:sldId id="268" r:id="rId5"/>
    <p:sldId id="269" r:id="rId6"/>
    <p:sldId id="258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43199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4BF0-1B16-441A-9229-B774FC89F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540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61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8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6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8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7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1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8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4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28BA-7FD0-497F-86BC-4F76AAA85A91}" type="datetimeFigureOut">
              <a:rPr kumimoji="1" lang="ja-JP" altLang="en-US" smtClean="0"/>
              <a:t>2020/3/11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DDC3-132A-4768-BDA7-D9D1E75C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6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2946400"/>
            <a:ext cx="12192000" cy="6858000"/>
          </a:xfrm>
        </p:spPr>
        <p:txBody>
          <a:bodyPr>
            <a:normAutofit/>
          </a:bodyPr>
          <a:lstStyle/>
          <a:p>
            <a:r>
              <a:rPr kumimoji="1" lang="ja-JP" altLang="en-US" sz="8000"/>
              <a:t>男女について考える</a:t>
            </a:r>
          </a:p>
        </p:txBody>
      </p:sp>
    </p:spTree>
    <p:extLst>
      <p:ext uri="{BB962C8B-B14F-4D97-AF65-F5344CB8AC3E}">
        <p14:creationId xmlns:p14="http://schemas.microsoft.com/office/powerpoint/2010/main" val="91593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939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7200">
                <a:solidFill>
                  <a:srgbClr val="0070C0"/>
                </a:solidFill>
              </a:rPr>
              <a:t>固定的性別役割分担意識</a:t>
            </a:r>
          </a:p>
        </p:txBody>
      </p:sp>
    </p:spTree>
    <p:extLst>
      <p:ext uri="{BB962C8B-B14F-4D97-AF65-F5344CB8AC3E}">
        <p14:creationId xmlns:p14="http://schemas.microsoft.com/office/powerpoint/2010/main" val="7237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880" y="-142240"/>
            <a:ext cx="11882120" cy="6715760"/>
          </a:xfrm>
        </p:spPr>
        <p:txBody>
          <a:bodyPr>
            <a:noAutofit/>
          </a:bodyPr>
          <a:lstStyle/>
          <a:p>
            <a:r>
              <a:rPr lang="ja-JP" altLang="en-US" sz="7200"/>
              <a:t>資料</a:t>
            </a:r>
            <a:r>
              <a:rPr lang="en-US" altLang="ja-JP" sz="7200"/>
              <a:t>｢</a:t>
            </a:r>
            <a:r>
              <a:rPr lang="ja-JP" altLang="en-US" sz="7200"/>
              <a:t>男女について考える</a:t>
            </a:r>
            <a:r>
              <a:rPr lang="en-US" altLang="ja-JP" sz="7200"/>
              <a:t>｣</a:t>
            </a:r>
            <a:r>
              <a:rPr lang="ja-JP" altLang="en-US" sz="7200"/>
              <a:t>の</a:t>
            </a:r>
            <a:br>
              <a:rPr lang="en-US" altLang="ja-JP" sz="7200"/>
            </a:br>
            <a:r>
              <a:rPr lang="ja-JP" altLang="en-US" sz="7200"/>
              <a:t>後半を読んでみましょう。</a:t>
            </a:r>
            <a:endParaRPr kumimoji="1" lang="ja-JP" altLang="en-US" sz="7200"/>
          </a:p>
        </p:txBody>
      </p:sp>
    </p:spTree>
    <p:extLst>
      <p:ext uri="{BB962C8B-B14F-4D97-AF65-F5344CB8AC3E}">
        <p14:creationId xmlns:p14="http://schemas.microsoft.com/office/powerpoint/2010/main" val="314926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7685" y="894080"/>
            <a:ext cx="7254240" cy="4525645"/>
          </a:xfrm>
        </p:spPr>
        <p:txBody>
          <a:bodyPr>
            <a:noAutofit/>
          </a:bodyPr>
          <a:lstStyle/>
          <a:p>
            <a:r>
              <a:rPr kumimoji="1" lang="ja-JP" altLang="en-US" sz="7200"/>
              <a:t>女性隊員の話を</a:t>
            </a:r>
            <a:br>
              <a:rPr kumimoji="1" lang="en-US" altLang="ja-JP" sz="7200"/>
            </a:br>
            <a:r>
              <a:rPr kumimoji="1" lang="ja-JP" altLang="en-US" sz="7200"/>
              <a:t>聞いたときの</a:t>
            </a:r>
            <a:br>
              <a:rPr kumimoji="1" lang="en-US" altLang="ja-JP" sz="7200"/>
            </a:br>
            <a:r>
              <a:rPr kumimoji="1" lang="ja-JP" altLang="en-US" sz="7200"/>
              <a:t>筆者の気持ちを</a:t>
            </a:r>
            <a:br>
              <a:rPr kumimoji="1" lang="en-US" altLang="ja-JP" sz="7200"/>
            </a:br>
            <a:r>
              <a:rPr kumimoji="1" lang="ja-JP" altLang="en-US" sz="7200"/>
              <a:t>考えてみましょう。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7685" cy="6858000"/>
          </a:xfrm>
        </p:spPr>
      </p:pic>
    </p:spTree>
    <p:extLst>
      <p:ext uri="{BB962C8B-B14F-4D97-AF65-F5344CB8AC3E}">
        <p14:creationId xmlns:p14="http://schemas.microsoft.com/office/powerpoint/2010/main" val="1322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51841"/>
            <a:ext cx="12192000" cy="4531360"/>
          </a:xfrm>
        </p:spPr>
        <p:txBody>
          <a:bodyPr>
            <a:noAutofit/>
          </a:bodyPr>
          <a:lstStyle/>
          <a:p>
            <a:r>
              <a:rPr kumimoji="1" lang="ja-JP" altLang="en-US" sz="7000"/>
              <a:t>今日の学習を振り返って</a:t>
            </a:r>
            <a:br>
              <a:rPr kumimoji="1" lang="en-US" altLang="ja-JP" sz="7000"/>
            </a:br>
            <a:br>
              <a:rPr kumimoji="1" lang="en-US" altLang="ja-JP" sz="7000"/>
            </a:br>
            <a:r>
              <a:rPr lang="ja-JP" altLang="en-US" sz="7000"/>
              <a:t>自分の考えを書いて</a:t>
            </a:r>
            <a:r>
              <a:rPr kumimoji="1" lang="ja-JP" altLang="en-US" sz="7000"/>
              <a:t>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9086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9880" y="2478405"/>
            <a:ext cx="6639560" cy="1325563"/>
          </a:xfrm>
        </p:spPr>
        <p:txBody>
          <a:bodyPr>
            <a:normAutofit/>
          </a:bodyPr>
          <a:lstStyle/>
          <a:p>
            <a:r>
              <a:rPr kumimoji="1" lang="ja-JP" altLang="en-US" sz="7200"/>
              <a:t>今日の学習から</a:t>
            </a:r>
          </a:p>
        </p:txBody>
      </p:sp>
    </p:spTree>
    <p:extLst>
      <p:ext uri="{BB962C8B-B14F-4D97-AF65-F5344CB8AC3E}">
        <p14:creationId xmlns:p14="http://schemas.microsoft.com/office/powerpoint/2010/main" val="6296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0558" y="-498202"/>
            <a:ext cx="4674623" cy="46746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48565" y="-1240159"/>
            <a:ext cx="4743435" cy="5217869"/>
          </a:xfrm>
        </p:spPr>
        <p:txBody>
          <a:bodyPr>
            <a:noAutofit/>
          </a:bodyPr>
          <a:lstStyle/>
          <a:p>
            <a:r>
              <a:rPr lang="ja-JP" altLang="en-US" sz="5000" b="1" dirty="0"/>
              <a:t>　　　</a:t>
            </a:r>
            <a:br>
              <a:rPr lang="en-US" altLang="ja-JP" sz="5000" b="1" dirty="0"/>
            </a:br>
            <a:br>
              <a:rPr lang="en-US" altLang="ja-JP" sz="5000" b="1" dirty="0"/>
            </a:br>
            <a:r>
              <a:rPr lang="en-US" altLang="ja-JP" sz="5000" b="1" dirty="0"/>
              <a:t>｢</a:t>
            </a:r>
            <a:r>
              <a:rPr lang="ja-JP" altLang="en-US" sz="5000" b="1" dirty="0"/>
              <a:t>女だから・・・・</a:t>
            </a:r>
            <a:r>
              <a:rPr lang="en-US" altLang="ja-JP" sz="5000" b="1" dirty="0"/>
              <a:t>｣</a:t>
            </a:r>
            <a:br>
              <a:rPr lang="en-US" altLang="ja-JP" sz="5000" b="1" dirty="0"/>
            </a:br>
            <a:br>
              <a:rPr lang="en-US" altLang="ja-JP" sz="5000" b="1" dirty="0"/>
            </a:br>
            <a:br>
              <a:rPr lang="en-US" altLang="ja-JP" sz="5000" b="1" dirty="0"/>
            </a:br>
            <a:r>
              <a:rPr lang="ja-JP" altLang="en-US" sz="5000" b="1" dirty="0"/>
              <a:t>　　　</a:t>
            </a:r>
            <a:br>
              <a:rPr lang="en-US" altLang="ja-JP" sz="5000" b="1" dirty="0"/>
            </a:br>
            <a:r>
              <a:rPr lang="ja-JP" altLang="en-US" sz="5000" b="1" dirty="0"/>
              <a:t>　　　　　　　　　</a:t>
            </a:r>
            <a:endParaRPr kumimoji="1" lang="ja-JP" altLang="en-US" sz="5000" b="1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9826" y="3579087"/>
            <a:ext cx="4779826" cy="4779826"/>
          </a:xfr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654065" y="2078174"/>
            <a:ext cx="11910646" cy="3001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000" b="1"/>
              <a:t>　　</a:t>
            </a:r>
            <a:br>
              <a:rPr lang="en-US" altLang="ja-JP" sz="5000" b="1"/>
            </a:br>
            <a:br>
              <a:rPr lang="en-US" altLang="ja-JP" sz="5000" b="1"/>
            </a:br>
            <a:br>
              <a:rPr lang="en-US" altLang="ja-JP" sz="5000" b="1"/>
            </a:br>
            <a:r>
              <a:rPr lang="ja-JP" altLang="en-US" sz="5000" b="1"/>
              <a:t>　　　</a:t>
            </a:r>
            <a:br>
              <a:rPr lang="en-US" altLang="ja-JP" sz="5000" b="1"/>
            </a:br>
            <a:r>
              <a:rPr lang="ja-JP" altLang="en-US" sz="5000" b="1"/>
              <a:t>　　　　　　　　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40818" y="162787"/>
            <a:ext cx="4743435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000" b="1" dirty="0"/>
              <a:t>｢</a:t>
            </a:r>
            <a:r>
              <a:rPr lang="ja-JP" altLang="en-US" sz="5000" b="1" dirty="0"/>
              <a:t>男だから・・・・</a:t>
            </a:r>
            <a:r>
              <a:rPr lang="en-US" altLang="ja-JP" sz="5000" b="1" dirty="0"/>
              <a:t>｣</a:t>
            </a:r>
            <a:r>
              <a:rPr lang="ja-JP" altLang="en-US" sz="5000" b="1" dirty="0"/>
              <a:t>　　　</a:t>
            </a:r>
            <a:br>
              <a:rPr lang="en-US" altLang="ja-JP" sz="5000" b="1" dirty="0"/>
            </a:br>
            <a:br>
              <a:rPr lang="en-US" altLang="ja-JP" sz="5000" b="1" dirty="0"/>
            </a:br>
            <a:br>
              <a:rPr lang="en-US" altLang="ja-JP" sz="5000" b="1" dirty="0"/>
            </a:br>
            <a:br>
              <a:rPr lang="en-US" altLang="ja-JP" sz="5000" b="1" dirty="0"/>
            </a:br>
            <a:br>
              <a:rPr lang="en-US" altLang="ja-JP" sz="5000" b="1" dirty="0"/>
            </a:br>
            <a:r>
              <a:rPr lang="ja-JP" altLang="en-US" sz="5000" b="1" dirty="0"/>
              <a:t>　　　</a:t>
            </a:r>
            <a:br>
              <a:rPr lang="en-US" altLang="ja-JP" sz="5000" b="1" dirty="0"/>
            </a:br>
            <a:r>
              <a:rPr lang="ja-JP" altLang="en-US" sz="5000" b="1" dirty="0"/>
              <a:t>　　　　　　　　　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340100" y="5190263"/>
            <a:ext cx="6159499" cy="372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/>
              <a:t>と言われて・・・</a:t>
            </a:r>
            <a:br>
              <a:rPr lang="en-US" altLang="ja-JP" sz="6600" b="1"/>
            </a:br>
            <a:br>
              <a:rPr lang="en-US" altLang="ja-JP" sz="6600" b="1"/>
            </a:br>
            <a:br>
              <a:rPr lang="en-US" altLang="ja-JP" sz="5000" b="1"/>
            </a:br>
            <a:r>
              <a:rPr lang="ja-JP" altLang="en-US" sz="5000" b="1"/>
              <a:t>　　　</a:t>
            </a:r>
            <a:br>
              <a:rPr lang="en-US" altLang="ja-JP" sz="5000" b="1"/>
            </a:br>
            <a:r>
              <a:rPr lang="ja-JP" altLang="en-US" sz="5000" b="1"/>
              <a:t>　　　　　　　　　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454FAE-59D5-4F0F-A59E-C6575D452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7" y="1752819"/>
            <a:ext cx="3221029" cy="44219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1975833-841F-4940-AC4D-E62EA25B32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43" y="1394906"/>
            <a:ext cx="3862626" cy="47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2806700"/>
            <a:ext cx="12192000" cy="1397000"/>
          </a:xfrm>
        </p:spPr>
        <p:txBody>
          <a:bodyPr>
            <a:noAutofit/>
          </a:bodyPr>
          <a:lstStyle/>
          <a:p>
            <a:br>
              <a:rPr kumimoji="1" lang="en-US" altLang="ja-JP" sz="7200"/>
            </a:br>
            <a:br>
              <a:rPr kumimoji="1" lang="en-US" altLang="ja-JP" sz="7200"/>
            </a:br>
            <a:r>
              <a:rPr lang="ja-JP" altLang="en-US" sz="7200">
                <a:solidFill>
                  <a:srgbClr val="00B0F0"/>
                </a:solidFill>
              </a:rPr>
              <a:t>どんなことを言われましたか？</a:t>
            </a:r>
            <a:endParaRPr kumimoji="1" lang="ja-JP" altLang="en-US" sz="7200">
              <a:solidFill>
                <a:srgbClr val="00B0F0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17500" y="1996440"/>
            <a:ext cx="12192000" cy="1620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>
                <a:solidFill>
                  <a:srgbClr val="00B0F0"/>
                </a:solidFill>
              </a:rPr>
              <a:t>どんなときに</a:t>
            </a:r>
            <a:br>
              <a:rPr lang="en-US" altLang="ja-JP" sz="7200">
                <a:solidFill>
                  <a:srgbClr val="00B0F0"/>
                </a:solidFill>
              </a:rPr>
            </a:br>
            <a:br>
              <a:rPr lang="en-US" altLang="ja-JP" sz="7200">
                <a:solidFill>
                  <a:srgbClr val="00B0F0"/>
                </a:solidFill>
              </a:rPr>
            </a:br>
            <a:endParaRPr lang="ja-JP" altLang="en-US" sz="7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00" y="1647825"/>
            <a:ext cx="12090400" cy="3089275"/>
          </a:xfrm>
        </p:spPr>
        <p:txBody>
          <a:bodyPr>
            <a:noAutofit/>
          </a:bodyPr>
          <a:lstStyle/>
          <a:p>
            <a:r>
              <a:rPr kumimoji="1" lang="ja-JP" altLang="en-US" sz="8800" b="1">
                <a:solidFill>
                  <a:srgbClr val="00B0F0"/>
                </a:solidFill>
              </a:rPr>
              <a:t>どんな気持ちでしたか？</a:t>
            </a:r>
          </a:p>
        </p:txBody>
      </p:sp>
    </p:spTree>
    <p:extLst>
      <p:ext uri="{BB962C8B-B14F-4D97-AF65-F5344CB8AC3E}">
        <p14:creationId xmlns:p14="http://schemas.microsoft.com/office/powerpoint/2010/main" val="6103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アンケートの結果を見てみましょう。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　　　　　　　</a:t>
            </a:r>
            <a:endParaRPr lang="en-US" altLang="ja-JP"/>
          </a:p>
          <a:p>
            <a:pPr marL="0" indent="0">
              <a:buNone/>
            </a:pPr>
            <a:r>
              <a:rPr kumimoji="1" lang="ja-JP" altLang="en-US"/>
              <a:t>　　　　　　　</a:t>
            </a:r>
            <a:r>
              <a:rPr kumimoji="1" lang="en-US" altLang="ja-JP"/>
              <a:t>※</a:t>
            </a:r>
            <a:r>
              <a:rPr kumimoji="1" lang="ja-JP" altLang="en-US"/>
              <a:t>　</a:t>
            </a:r>
            <a:r>
              <a:rPr kumimoji="1" lang="en-US" altLang="ja-JP"/>
              <a:t>(</a:t>
            </a:r>
            <a:r>
              <a:rPr kumimoji="1" lang="ja-JP" altLang="en-US"/>
              <a:t>アンケート結果を提示します。</a:t>
            </a:r>
            <a:r>
              <a:rPr kumimoji="1" lang="en-US" altLang="ja-JP"/>
              <a:t>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9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00" y="-206375"/>
            <a:ext cx="10515600" cy="1325563"/>
          </a:xfrm>
        </p:spPr>
        <p:txBody>
          <a:bodyPr/>
          <a:lstStyle/>
          <a:p>
            <a:r>
              <a:rPr kumimoji="1" lang="ja-JP" altLang="en-US"/>
              <a:t>アンケート結果より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5831"/>
            <a:ext cx="6096000" cy="3590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5697B3-F2A4-47BE-BBD7-CA34E9248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894239"/>
            <a:ext cx="8318500" cy="58256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39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7680" y="10160"/>
            <a:ext cx="12192000" cy="6857999"/>
          </a:xfrm>
        </p:spPr>
        <p:txBody>
          <a:bodyPr>
            <a:normAutofit/>
          </a:bodyPr>
          <a:lstStyle/>
          <a:p>
            <a:r>
              <a:rPr kumimoji="1" lang="ja-JP" altLang="en-US" sz="7200"/>
              <a:t>資料</a:t>
            </a:r>
            <a:r>
              <a:rPr kumimoji="1" lang="en-US" altLang="ja-JP" sz="7200"/>
              <a:t>｢</a:t>
            </a:r>
            <a:r>
              <a:rPr kumimoji="1" lang="ja-JP" altLang="en-US" sz="7200"/>
              <a:t>男女について考える</a:t>
            </a:r>
            <a:r>
              <a:rPr kumimoji="1" lang="en-US" altLang="ja-JP" sz="7200"/>
              <a:t>｣</a:t>
            </a:r>
            <a:r>
              <a:rPr kumimoji="1" lang="ja-JP" altLang="en-US" sz="7200"/>
              <a:t>を</a:t>
            </a:r>
            <a:br>
              <a:rPr kumimoji="1" lang="en-US" altLang="ja-JP" sz="7200"/>
            </a:br>
            <a:r>
              <a:rPr kumimoji="1" lang="ja-JP" altLang="en-US" sz="7200"/>
              <a:t>読んでみましょう。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21334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6389" y="325120"/>
            <a:ext cx="10515600" cy="6055678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｢</a:t>
            </a:r>
            <a:r>
              <a:rPr kumimoji="1" lang="ja-JP" altLang="en-US" sz="5400" dirty="0"/>
              <a:t>女だから・・・</a:t>
            </a:r>
            <a:r>
              <a:rPr kumimoji="1" lang="en-US" altLang="ja-JP" sz="5400" dirty="0"/>
              <a:t>｣</a:t>
            </a:r>
            <a:r>
              <a:rPr kumimoji="1" lang="ja-JP" altLang="en-US" sz="5400" dirty="0"/>
              <a:t>と言われて</a:t>
            </a:r>
            <a:br>
              <a:rPr kumimoji="1" lang="en-US" altLang="ja-JP" sz="5400" dirty="0"/>
            </a:br>
            <a:br>
              <a:rPr lang="en-US" altLang="ja-JP" sz="5400" dirty="0"/>
            </a:br>
            <a:br>
              <a:rPr kumimoji="1" lang="en-US" altLang="ja-JP" sz="5400" dirty="0"/>
            </a:br>
            <a:r>
              <a:rPr kumimoji="1" lang="ja-JP" altLang="en-US" sz="5400" dirty="0"/>
              <a:t>嫌気がさしたときの</a:t>
            </a:r>
            <a:br>
              <a:rPr kumimoji="1" lang="en-US" altLang="ja-JP" sz="5400" dirty="0"/>
            </a:br>
            <a:br>
              <a:rPr kumimoji="1" lang="en-US" altLang="ja-JP" sz="5400" dirty="0"/>
            </a:br>
            <a:br>
              <a:rPr lang="en-US" altLang="ja-JP" sz="5400" dirty="0"/>
            </a:br>
            <a:br>
              <a:rPr kumimoji="1" lang="en-US" altLang="ja-JP" sz="5400" dirty="0"/>
            </a:br>
            <a:r>
              <a:rPr kumimoji="1" lang="ja-JP" altLang="en-US" sz="5400" dirty="0"/>
              <a:t>筆者の気持ちを考えてみましょう。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7E7E744-49ED-49F9-9E4F-DED0B1B2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74" y="1577750"/>
            <a:ext cx="5252485" cy="356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697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240" y="203835"/>
            <a:ext cx="7477760" cy="5978208"/>
          </a:xfrm>
        </p:spPr>
        <p:txBody>
          <a:bodyPr>
            <a:normAutofit/>
          </a:bodyPr>
          <a:lstStyle/>
          <a:p>
            <a:r>
              <a:rPr kumimoji="1" lang="ja-JP" altLang="en-US" sz="7000"/>
              <a:t>体験入学の参加に</a:t>
            </a:r>
            <a:br>
              <a:rPr kumimoji="1" lang="en-US" altLang="ja-JP" sz="7000"/>
            </a:br>
            <a:r>
              <a:rPr kumimoji="1" lang="ja-JP" altLang="en-US" sz="7000"/>
              <a:t>悩んでいるときの</a:t>
            </a:r>
            <a:br>
              <a:rPr kumimoji="1" lang="en-US" altLang="ja-JP" sz="7000"/>
            </a:br>
            <a:r>
              <a:rPr kumimoji="1" lang="ja-JP" altLang="en-US" sz="7000"/>
              <a:t>筆者の気持ちを</a:t>
            </a:r>
            <a:br>
              <a:rPr kumimoji="1" lang="en-US" altLang="ja-JP" sz="7000"/>
            </a:br>
            <a:r>
              <a:rPr kumimoji="1" lang="ja-JP" altLang="en-US" sz="7000"/>
              <a:t>考えてみましょう。</a:t>
            </a: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4157" y="3060719"/>
            <a:ext cx="4886059" cy="65023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660026-418D-4F54-B289-7A815DC45D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0" y="431165"/>
            <a:ext cx="411668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266</Words>
  <Application>Microsoft Office PowerPoint</Application>
  <PresentationFormat>ワイド画面</PresentationFormat>
  <Paragraphs>21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游ゴシック</vt:lpstr>
      <vt:lpstr>Arial</vt:lpstr>
      <vt:lpstr>Calibri</vt:lpstr>
      <vt:lpstr>Calibri Light</vt:lpstr>
      <vt:lpstr>Office Theme</vt:lpstr>
      <vt:lpstr>男女について考える</vt:lpstr>
      <vt:lpstr>　　　  ｢女だから・・・・｣   　　　 　　　　　　　　　</vt:lpstr>
      <vt:lpstr>  どんなことを言われましたか？</vt:lpstr>
      <vt:lpstr>どんな気持ちでしたか？</vt:lpstr>
      <vt:lpstr>アンケートの結果を見てみましょう。</vt:lpstr>
      <vt:lpstr>アンケート結果より</vt:lpstr>
      <vt:lpstr>資料｢男女について考える｣を 読んでみましょう。</vt:lpstr>
      <vt:lpstr>｢女だから・・・｣と言われて   嫌気がさしたときの    筆者の気持ちを考えてみましょう。</vt:lpstr>
      <vt:lpstr>体験入学の参加に 悩んでいるときの 筆者の気持ちを 考えてみましょう。</vt:lpstr>
      <vt:lpstr>固定的性別役割分担意識</vt:lpstr>
      <vt:lpstr>資料｢男女について考える｣の 後半を読んでみましょう。</vt:lpstr>
      <vt:lpstr>女性隊員の話を 聞いたときの 筆者の気持ちを 考えてみましょう。</vt:lpstr>
      <vt:lpstr>今日の学習を振り返って  自分の考えを書いてみましょう。</vt:lpstr>
      <vt:lpstr>今日の学習から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男女について考える</dc:title>
  <dc:creator>TC224015</dc:creator>
  <cp:lastModifiedBy>PC004</cp:lastModifiedBy>
  <cp:revision>23</cp:revision>
  <cp:lastPrinted>2020-02-28T02:11:31Z</cp:lastPrinted>
  <dcterms:created xsi:type="dcterms:W3CDTF">2019-08-26T23:19:06Z</dcterms:created>
  <dcterms:modified xsi:type="dcterms:W3CDTF">2020-03-11T00:18:14Z</dcterms:modified>
</cp:coreProperties>
</file>